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63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4" autoAdjust="0"/>
    <p:restoredTop sz="94694"/>
  </p:normalViewPr>
  <p:slideViewPr>
    <p:cSldViewPr snapToGrid="0">
      <p:cViewPr varScale="1">
        <p:scale>
          <a:sx n="117" d="100"/>
          <a:sy n="117" d="100"/>
        </p:scale>
        <p:origin x="2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0C4814-967B-EA47-9A5B-41D9C99EA57C}" type="datetimeFigureOut">
              <a:rPr lang="en-TW" smtClean="0"/>
              <a:t>2024/10/30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64051-D95E-974C-B038-BFCAFB0309F8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25844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https://</a:t>
            </a:r>
            <a:r>
              <a:rPr kumimoji="1" lang="en-US" altLang="zh-TW" dirty="0" err="1"/>
              <a:t>unsplash.com</a:t>
            </a:r>
            <a:r>
              <a:rPr kumimoji="1" lang="en-US" altLang="zh-TW" dirty="0"/>
              <a:t>/photos/female-hiker-with-snowshoes-hiking-in-the-alps-of-switzerland-in-pristine-and-idyllic-nature-wilderness-dULQWaYhb3s</a:t>
            </a:r>
          </a:p>
        </p:txBody>
      </p:sp>
    </p:spTree>
    <p:extLst>
      <p:ext uri="{BB962C8B-B14F-4D97-AF65-F5344CB8AC3E}">
        <p14:creationId xmlns:p14="http://schemas.microsoft.com/office/powerpoint/2010/main" val="3808243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altLang="zh-TW" b="0" i="0" dirty="0" err="1">
                <a:solidFill>
                  <a:srgbClr val="F2DDCC"/>
                </a:solidFill>
                <a:effectLst/>
                <a:latin typeface="Ginto"/>
              </a:rPr>
              <a:t>unsplash.com</a:t>
            </a:r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/photos/a-snowboarder-is-going-down-a-snowy-hill-at-night-W4NvyMoHOuI</a:t>
            </a:r>
          </a:p>
        </p:txBody>
      </p:sp>
    </p:spTree>
    <p:extLst>
      <p:ext uri="{BB962C8B-B14F-4D97-AF65-F5344CB8AC3E}">
        <p14:creationId xmlns:p14="http://schemas.microsoft.com/office/powerpoint/2010/main" val="380073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altLang="zh-TW" b="0" i="0" dirty="0" err="1">
                <a:solidFill>
                  <a:srgbClr val="F2DDCC"/>
                </a:solidFill>
                <a:effectLst/>
                <a:latin typeface="Ginto"/>
              </a:rPr>
              <a:t>unsplash.com</a:t>
            </a:r>
            <a:r>
              <a:rPr lang="en-US" altLang="zh-TW" b="0" i="0" dirty="0">
                <a:solidFill>
                  <a:srgbClr val="F2DDCC"/>
                </a:solidFill>
                <a:effectLst/>
                <a:latin typeface="Ginto"/>
              </a:rPr>
              <a:t>/photos/a-person-walking-on-a-snowy-mountain-Hf1gchyMafE</a:t>
            </a:r>
          </a:p>
        </p:txBody>
      </p:sp>
    </p:spTree>
    <p:extLst>
      <p:ext uri="{BB962C8B-B14F-4D97-AF65-F5344CB8AC3E}">
        <p14:creationId xmlns:p14="http://schemas.microsoft.com/office/powerpoint/2010/main" val="3648434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b="0" i="0" dirty="0" err="1">
                <a:solidFill>
                  <a:srgbClr val="F2DDCC"/>
                </a:solidFill>
                <a:effectLst/>
                <a:latin typeface="Ginto"/>
              </a:rPr>
              <a:t>unsplash.com</a:t>
            </a:r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/photos/white-castle-surrounded-by-pine-trees-6UnSrZnHe0M</a:t>
            </a:r>
          </a:p>
        </p:txBody>
      </p:sp>
    </p:spTree>
    <p:extLst>
      <p:ext uri="{BB962C8B-B14F-4D97-AF65-F5344CB8AC3E}">
        <p14:creationId xmlns:p14="http://schemas.microsoft.com/office/powerpoint/2010/main" val="3778699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b="0" i="0" dirty="0" err="1">
                <a:solidFill>
                  <a:srgbClr val="F2DDCC"/>
                </a:solidFill>
                <a:effectLst/>
                <a:latin typeface="Ginto"/>
              </a:rPr>
              <a:t>unsplash.com</a:t>
            </a:r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/photos/top-view-of-inspector-finding-an-injured-unconscious-storage-worker-laying-down-qpOWuGjUBns</a:t>
            </a:r>
          </a:p>
        </p:txBody>
      </p:sp>
    </p:spTree>
    <p:extLst>
      <p:ext uri="{BB962C8B-B14F-4D97-AF65-F5344CB8AC3E}">
        <p14:creationId xmlns:p14="http://schemas.microsoft.com/office/powerpoint/2010/main" val="41980072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b="0" i="0" dirty="0" err="1">
                <a:solidFill>
                  <a:srgbClr val="F2DDCC"/>
                </a:solidFill>
                <a:effectLst/>
                <a:latin typeface="Ginto"/>
              </a:rPr>
              <a:t>unsplash.com</a:t>
            </a:r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/photos/a-person-walking-across-a-snow-covered-field-HTmalL59xzY</a:t>
            </a:r>
          </a:p>
        </p:txBody>
      </p:sp>
    </p:spTree>
    <p:extLst>
      <p:ext uri="{BB962C8B-B14F-4D97-AF65-F5344CB8AC3E}">
        <p14:creationId xmlns:p14="http://schemas.microsoft.com/office/powerpoint/2010/main" val="3401321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https://</a:t>
            </a:r>
            <a:r>
              <a:rPr lang="en-US" b="0" i="0" dirty="0" err="1">
                <a:solidFill>
                  <a:srgbClr val="F2DDCC"/>
                </a:solidFill>
                <a:effectLst/>
                <a:latin typeface="Ginto"/>
              </a:rPr>
              <a:t>unsplash.com</a:t>
            </a:r>
            <a:r>
              <a:rPr lang="en-US" b="0" i="0" dirty="0">
                <a:solidFill>
                  <a:srgbClr val="F2DDCC"/>
                </a:solidFill>
                <a:effectLst/>
                <a:latin typeface="Ginto"/>
              </a:rPr>
              <a:t>/photos/asian-man-wake-up-late-in-the-morning-F0cwJQZonOY</a:t>
            </a:r>
          </a:p>
        </p:txBody>
      </p:sp>
    </p:spTree>
    <p:extLst>
      <p:ext uri="{BB962C8B-B14F-4D97-AF65-F5344CB8AC3E}">
        <p14:creationId xmlns:p14="http://schemas.microsoft.com/office/powerpoint/2010/main" val="4097971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標題 1"/>
          <p:cNvSpPr txBox="1">
            <a:spLocks noGrp="1"/>
          </p:cNvSpPr>
          <p:nvPr>
            <p:ph type="ctrTitle"/>
          </p:nvPr>
        </p:nvSpPr>
        <p:spPr>
          <a:xfrm>
            <a:off x="0" y="2899103"/>
            <a:ext cx="9144001" cy="105979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err="1"/>
              <a:t>冒險故事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female hiker with snowshoes hiking in the Alps of Switzerland in pristine and idyllic nature wilderness">
            <a:extLst>
              <a:ext uri="{FF2B5EF4-FFF2-40B4-BE49-F238E27FC236}">
                <a16:creationId xmlns:a16="http://schemas.microsoft.com/office/drawing/2014/main" id="{F03E7A5F-0130-F1AB-671A-5FEA8ECD7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34339"/>
            <a:ext cx="8089773" cy="5388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6" name="1. 目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1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t>1. 目標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 snowboarder is going down a snowy hill at night">
            <a:extLst>
              <a:ext uri="{FF2B5EF4-FFF2-40B4-BE49-F238E27FC236}">
                <a16:creationId xmlns:a16="http://schemas.microsoft.com/office/drawing/2014/main" id="{7A49BD75-7FCF-0CF4-8519-381EF64C8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34340"/>
            <a:ext cx="9576513" cy="538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t>2. 阻礙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person walking on a snowy mountain">
            <a:extLst>
              <a:ext uri="{FF2B5EF4-FFF2-40B4-BE49-F238E27FC236}">
                <a16:creationId xmlns:a16="http://schemas.microsoft.com/office/drawing/2014/main" id="{152DE8BB-0272-AFAB-473C-8C3959B88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34340"/>
            <a:ext cx="8077200" cy="538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rPr lang="en-US" dirty="0"/>
              <a:t>3</a:t>
            </a:r>
            <a:r>
              <a:rPr dirty="0"/>
              <a:t>. </a:t>
            </a:r>
            <a:r>
              <a:rPr lang="en-US" dirty="0" err="1"/>
              <a:t>努力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0198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white castle surrounded by pine trees">
            <a:extLst>
              <a:ext uri="{FF2B5EF4-FFF2-40B4-BE49-F238E27FC236}">
                <a16:creationId xmlns:a16="http://schemas.microsoft.com/office/drawing/2014/main" id="{C46DAF04-3938-8537-DA60-FF0E87C3C7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34028"/>
            <a:ext cx="8098971" cy="5388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rPr lang="en-US" dirty="0"/>
              <a:t>4</a:t>
            </a:r>
            <a:r>
              <a:rPr dirty="0"/>
              <a:t>. </a:t>
            </a:r>
            <a:r>
              <a:rPr lang="en-US" dirty="0" err="1"/>
              <a:t>結果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7148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Top view of inspector finding an injured unconscious storage worker laying down.">
            <a:extLst>
              <a:ext uri="{FF2B5EF4-FFF2-40B4-BE49-F238E27FC236}">
                <a16:creationId xmlns:a16="http://schemas.microsoft.com/office/drawing/2014/main" id="{3D004E2F-3975-51F8-2FD7-1094F87C1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37732"/>
            <a:ext cx="8077200" cy="538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rPr lang="en-US" altLang="zh-TW" dirty="0"/>
              <a:t>5</a:t>
            </a:r>
            <a:r>
              <a:rPr dirty="0"/>
              <a:t>. </a:t>
            </a:r>
            <a:r>
              <a:rPr lang="en-US" dirty="0" err="1"/>
              <a:t>意外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7072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rPr lang="en-US" altLang="zh-TW" dirty="0"/>
              <a:t>6</a:t>
            </a:r>
            <a:r>
              <a:rPr dirty="0"/>
              <a:t>. </a:t>
            </a:r>
            <a:r>
              <a:rPr lang="en-US" dirty="0" err="1"/>
              <a:t>轉彎</a:t>
            </a:r>
            <a:endParaRPr dirty="0"/>
          </a:p>
        </p:txBody>
      </p:sp>
      <p:pic>
        <p:nvPicPr>
          <p:cNvPr id="6146" name="Picture 2" descr="a person walking across a snow covered field">
            <a:extLst>
              <a:ext uri="{FF2B5EF4-FFF2-40B4-BE49-F238E27FC236}">
                <a16:creationId xmlns:a16="http://schemas.microsoft.com/office/drawing/2014/main" id="{7B036BE7-7084-BE7A-3841-E49962BB9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34340"/>
            <a:ext cx="3592708" cy="5390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87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63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Asian man wake up late in the morning">
            <a:extLst>
              <a:ext uri="{FF2B5EF4-FFF2-40B4-BE49-F238E27FC236}">
                <a16:creationId xmlns:a16="http://schemas.microsoft.com/office/drawing/2014/main" id="{6BE470B1-0CC6-E63E-25D7-32AF31279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36857"/>
            <a:ext cx="8074773" cy="538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9" name="2. 阻礙"/>
          <p:cNvSpPr txBox="1">
            <a:spLocks noGrp="1"/>
          </p:cNvSpPr>
          <p:nvPr>
            <p:ph type="title"/>
          </p:nvPr>
        </p:nvSpPr>
        <p:spPr>
          <a:xfrm>
            <a:off x="838200" y="381374"/>
            <a:ext cx="10515600" cy="799134"/>
          </a:xfrm>
          <a:prstGeom prst="rect">
            <a:avLst/>
          </a:prstGeom>
        </p:spPr>
        <p:txBody>
          <a:bodyPr/>
          <a:lstStyle>
            <a:lvl1pPr defTabSz="832104">
              <a:defRPr sz="4004"/>
            </a:lvl1pPr>
          </a:lstStyle>
          <a:p>
            <a:r>
              <a:rPr lang="en-US" altLang="zh-TW" dirty="0"/>
              <a:t>7</a:t>
            </a:r>
            <a:r>
              <a:rPr dirty="0"/>
              <a:t>. </a:t>
            </a:r>
            <a:r>
              <a:rPr lang="en-US" dirty="0" err="1"/>
              <a:t>結局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72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85</Words>
  <Application>Microsoft Macintosh PowerPoint</Application>
  <PresentationFormat>Widescreen</PresentationFormat>
  <Paragraphs>15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Ginto</vt:lpstr>
      <vt:lpstr>Arial</vt:lpstr>
      <vt:lpstr>Calibri</vt:lpstr>
      <vt:lpstr>Calibri Light</vt:lpstr>
      <vt:lpstr>Office 佈景主題</vt:lpstr>
      <vt:lpstr>冒險故事</vt:lpstr>
      <vt:lpstr>1. 目標</vt:lpstr>
      <vt:lpstr>2. 阻礙</vt:lpstr>
      <vt:lpstr>3. 努力</vt:lpstr>
      <vt:lpstr>4. 結果</vt:lpstr>
      <vt:lpstr>5. 意外</vt:lpstr>
      <vt:lpstr>6. 轉彎</vt:lpstr>
      <vt:lpstr>7. 結局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Microsoft Office User</cp:lastModifiedBy>
  <cp:revision>2</cp:revision>
  <dcterms:created xsi:type="dcterms:W3CDTF">2024-09-16T08:29:48Z</dcterms:created>
  <dcterms:modified xsi:type="dcterms:W3CDTF">2024-10-30T08:27:41Z</dcterms:modified>
</cp:coreProperties>
</file>

<file path=docProps/thumbnail.jpeg>
</file>